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wurbs\Documents\Uni\5%20Semester\Produktion\3D-Druck\Informationen\Bilder\print%20in%20place\3d%20fe&#195;&#182;ge.htm" TargetMode="External"/><Relationship Id="rId3" Type="http://schemas.openxmlformats.org/officeDocument/2006/relationships/hyperlink" Target="https://www.innovations-report.de/sonderthemen/technologieangebote/einkristall-giessen-einkristall-gusstechnik-grosse-211416/" TargetMode="External"/><Relationship Id="rId7" Type="http://schemas.openxmlformats.org/officeDocument/2006/relationships/hyperlink" Target="file:///C:\Users\wurbs\Documents\Uni\5%20Semester\Produktion\3D-Druck\Informationen\Bilder\print%20in%20place\3d%20reifen.htm" TargetMode="External"/><Relationship Id="rId2" Type="http://schemas.openxmlformats.org/officeDocument/2006/relationships/hyperlink" Target="https://www.industrial-production.de/additive-fertigung/turbinenschaufel-aus-dem-3d-drucker-erfolgereich-getestet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cbway.com/rapid-prototyping/3d-printing/?campaignid=12618070251&amp;adgroupid=123589467481&amp;feeditemid=&amp;targetid=kwd-11001689056&amp;loc_physical_ms=9043659&amp;matchtype=b&amp;network=g&amp;device=c&amp;devicemodel=&amp;creative=509431459596&amp;keyword=custom%203d%20printing&amp;placement=&amp;target=&amp;adposition=&amp;gclid=Cj0KCQjwrJOMBhCZARIsAGEd4VHvDogPmK0Z7m7b_W457KZR5arQlbhcq7RQD1v-Sha3tqH96a-qMGcaAu-NEALw_wcB" TargetMode="External"/><Relationship Id="rId5" Type="http://schemas.openxmlformats.org/officeDocument/2006/relationships/hyperlink" Target="https://www.zukunftsinstitut.de/artikel/technologie/3d-druck-die-stille-revolution/" TargetMode="External"/><Relationship Id="rId4" Type="http://schemas.openxmlformats.org/officeDocument/2006/relationships/hyperlink" Target="https://www.ww.tf.fau.de/2018/08/01/vom-metallpulver-zum-flugzeugtriebwer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60CC9-BC5B-49CB-B063-35993C40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8" y="1944805"/>
            <a:ext cx="5545537" cy="4606119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00EF893-A064-4F4E-919B-EB25DF4E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5" y="1944804"/>
            <a:ext cx="5545538" cy="46061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B75B93-2510-4ED5-BCE5-EC448B9953A7}"/>
              </a:ext>
            </a:extLst>
          </p:cNvPr>
          <p:cNvSpPr txBox="1"/>
          <p:nvPr/>
        </p:nvSpPr>
        <p:spPr>
          <a:xfrm>
            <a:off x="581192" y="2133600"/>
            <a:ext cx="5050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Verkürzte Produktionszeit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Minimierung v. Materialkosten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Komplexe &amp; individuelle Bauteile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Ersparnis des CO2-Ausstoßes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Gewichtsminimierung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Reduzierter Abfall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0AE1D2-020F-4450-B680-D6CF609BD300}"/>
              </a:ext>
            </a:extLst>
          </p:cNvPr>
          <p:cNvSpPr txBox="1"/>
          <p:nvPr/>
        </p:nvSpPr>
        <p:spPr>
          <a:xfrm>
            <a:off x="6379029" y="2079171"/>
            <a:ext cx="5170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Fälschungen (Produktpiraten)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Förderung d. Herstellung v. Kunststoffprodukten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Was bisher Geschah…</a:t>
            </a:r>
          </a:p>
          <a:p>
            <a:r>
              <a:rPr lang="de-DE" dirty="0"/>
              <a:t>Grundlagen</a:t>
            </a:r>
          </a:p>
          <a:p>
            <a:r>
              <a:rPr lang="de-DE" dirty="0"/>
              <a:t>Meist nur in klein Serie lukrativ </a:t>
            </a:r>
          </a:p>
          <a:p>
            <a:r>
              <a:rPr lang="de-DE" dirty="0"/>
              <a:t>Vorteile in der Geometrie</a:t>
            </a:r>
          </a:p>
          <a:p>
            <a:r>
              <a:rPr lang="de-DE" dirty="0"/>
              <a:t>Print in </a:t>
            </a:r>
            <a:r>
              <a:rPr lang="de-DE" dirty="0" err="1"/>
              <a:t>place</a:t>
            </a:r>
            <a:r>
              <a:rPr lang="de-DE" dirty="0"/>
              <a:t> ist nicht ausgereift </a:t>
            </a:r>
          </a:p>
          <a:p>
            <a:r>
              <a:rPr lang="de-DE" dirty="0" err="1"/>
              <a:t>Prototyping</a:t>
            </a:r>
            <a:r>
              <a:rPr lang="de-DE" dirty="0"/>
              <a:t> ist cool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Turbinenschaufel aus dem 3D-Drucker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erfolgereich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getestet - INDUSTRIAL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Production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ONLINE (industrial-production.de)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Einkristall-Gießen - Einkristall-Gusstechnik für große Gasturbinenschaufeln -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Innovations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Report (innovations-report.de)</a:t>
            </a:r>
            <a:endParaRPr lang="de-DE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Vom Metallpulver zum Flugzeugtriebwerk › Department Werkstoffwissenschaften (fau.de)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3D-Druck: Die stille Revolution (zukunftsinstitut.de)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3D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Printing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Service | FDM, SLA, MJF, SLS &amp; DMLS |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Plastic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and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Metal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Parts -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PCBWay</a:t>
            </a:r>
            <a:endParaRPr lang="de-DE" dirty="0">
              <a:hlinkClick r:id="rId7"/>
            </a:endParaRPr>
          </a:p>
          <a:p>
            <a:r>
              <a:rPr lang="de-DE" dirty="0" err="1">
                <a:hlinkClick r:id="rId7"/>
              </a:rPr>
              <a:t>Uptis</a:t>
            </a:r>
            <a:r>
              <a:rPr lang="de-DE" dirty="0">
                <a:hlinkClick r:id="rId7"/>
              </a:rPr>
              <a:t> - der 3D-gedruckte, </a:t>
            </a:r>
            <a:r>
              <a:rPr lang="de-DE" dirty="0" err="1">
                <a:hlinkClick r:id="rId7"/>
              </a:rPr>
              <a:t>luftlose</a:t>
            </a:r>
            <a:r>
              <a:rPr lang="de-DE" dirty="0">
                <a:hlinkClick r:id="rId7"/>
              </a:rPr>
              <a:t> Autoreifen von Michelin und GM - 3Dnatives</a:t>
            </a:r>
            <a:endParaRPr lang="de-DE" dirty="0"/>
          </a:p>
          <a:p>
            <a:r>
              <a:rPr lang="de-DE" dirty="0">
                <a:hlinkClick r:id="rId8"/>
              </a:rPr>
              <a:t>Titanfelge aus dem Drucker - die HRE3D+Titanfelgen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		</a:t>
            </a:r>
            <a:r>
              <a:rPr lang="de-DE" sz="1600" dirty="0"/>
              <a:t>Kleine Stückzahlen, schnelle Lösung = gute Rendite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Problemstellung: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	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 	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60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64">
            <a:extLst>
              <a:ext uri="{FF2B5EF4-FFF2-40B4-BE49-F238E27FC236}">
                <a16:creationId xmlns:a16="http://schemas.microsoft.com/office/drawing/2014/main" id="{E432378E-C67B-4CF2-811E-D9AB9579E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69BA72E-C4B4-482D-A6CE-E435D6BF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7" r="21799" b="3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grpSp>
        <p:nvGrpSpPr>
          <p:cNvPr id="77" name="Group 66">
            <a:extLst>
              <a:ext uri="{FF2B5EF4-FFF2-40B4-BE49-F238E27FC236}">
                <a16:creationId xmlns:a16="http://schemas.microsoft.com/office/drawing/2014/main" id="{9828843F-E496-4F5F-A941-33BE9F2E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D7D01C-EBFF-4843-AFB4-AAF9248C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A2438EB3-F9AB-47D8-A3C4-1DD3D4A93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237BAB-80E3-450D-8711-FA5DB5542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1D5EA71-EE9A-4419-B82F-C7E2D6FBC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34837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Einsatzorte</a:t>
            </a:r>
            <a:endParaRPr lang="en-US" sz="3600" dirty="0"/>
          </a:p>
        </p:txBody>
      </p:sp>
      <p:pic>
        <p:nvPicPr>
          <p:cNvPr id="9" name="Grafik 8" descr="Ein Bild, das drinnen, Ausrüstung, schmutzig enthält.&#10;&#10;Automatisch generierte Beschreibung">
            <a:extLst>
              <a:ext uri="{FF2B5EF4-FFF2-40B4-BE49-F238E27FC236}">
                <a16:creationId xmlns:a16="http://schemas.microsoft.com/office/drawing/2014/main" id="{76AF449F-A624-4C9A-9800-0C1B4F10E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5" r="-1" b="8905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377</Words>
  <Application>Microsoft Office PowerPoint</Application>
  <PresentationFormat>Breitbild</PresentationFormat>
  <Paragraphs>90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Anwendungsbereiche</vt:lpstr>
      <vt:lpstr>Anwendungsbereiche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13</cp:revision>
  <dcterms:created xsi:type="dcterms:W3CDTF">2021-10-25T14:19:24Z</dcterms:created>
  <dcterms:modified xsi:type="dcterms:W3CDTF">2021-12-13T08:51:12Z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